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4/18/2023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2023-04-11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516183" y="2971800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0E5713-0260-6835-593C-C645DD51DE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1" y="1752600"/>
            <a:ext cx="6324600" cy="110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1506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2023-04-11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93</cp:revision>
  <cp:lastPrinted>2017-02-28T13:49:09Z</cp:lastPrinted>
  <dcterms:created xsi:type="dcterms:W3CDTF">2015-05-06T13:52:58Z</dcterms:created>
  <dcterms:modified xsi:type="dcterms:W3CDTF">2023-04-18T16:41:32Z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